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handoutMasterIdLst>
    <p:handoutMasterId r:id="rId9"/>
  </p:handoutMasterIdLst>
  <p:sldIdLst>
    <p:sldId id="262" r:id="rId2"/>
    <p:sldId id="257" r:id="rId3"/>
    <p:sldId id="260" r:id="rId4"/>
    <p:sldId id="261"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7"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63E75-5F98-4385-8CE8-0F1BC370EE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1CEF03-BF49-4FE8-A4A7-B01B50308D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FCBC71-90B8-4CED-A95B-300B876B3377}" type="datetimeFigureOut">
              <a:rPr lang="en-US" smtClean="0"/>
              <a:t>7/14/2020</a:t>
            </a:fld>
            <a:endParaRPr lang="en-US"/>
          </a:p>
        </p:txBody>
      </p:sp>
      <p:sp>
        <p:nvSpPr>
          <p:cNvPr id="4" name="Footer Placeholder 3">
            <a:extLst>
              <a:ext uri="{FF2B5EF4-FFF2-40B4-BE49-F238E27FC236}">
                <a16:creationId xmlns:a16="http://schemas.microsoft.com/office/drawing/2014/main" id="{F3468F12-F088-4125-9562-75F26A024F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00FA13-7ACF-42A4-A9E8-A5F8F9BE7B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76CA16-A1BE-4839-8A5C-BF536298B52A}" type="slidenum">
              <a:rPr lang="en-US" smtClean="0"/>
              <a:t>‹#›</a:t>
            </a:fld>
            <a:endParaRPr lang="en-US"/>
          </a:p>
        </p:txBody>
      </p:sp>
    </p:spTree>
    <p:extLst>
      <p:ext uri="{BB962C8B-B14F-4D97-AF65-F5344CB8AC3E}">
        <p14:creationId xmlns:p14="http://schemas.microsoft.com/office/powerpoint/2010/main" val="41666130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F25C5-633C-4A03-9BFD-967903505872}" type="datetimeFigureOut">
              <a:rPr lang="en-US" smtClean="0"/>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44E2B-D0BF-4FC1-B310-7FF60F555E31}" type="slidenum">
              <a:rPr lang="en-US" smtClean="0"/>
              <a:t>‹#›</a:t>
            </a:fld>
            <a:endParaRPr lang="en-US"/>
          </a:p>
        </p:txBody>
      </p:sp>
    </p:spTree>
    <p:extLst>
      <p:ext uri="{BB962C8B-B14F-4D97-AF65-F5344CB8AC3E}">
        <p14:creationId xmlns:p14="http://schemas.microsoft.com/office/powerpoint/2010/main" val="39755787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6578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6545-7ECD-4C04-8C76-7A65AB7FA1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8CA956-32F0-4ECC-8F46-EC8EAB5A4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393DA0-C9C1-41A7-AB67-20333BE4752B}"/>
              </a:ext>
            </a:extLst>
          </p:cNvPr>
          <p:cNvSpPr>
            <a:spLocks noGrp="1"/>
          </p:cNvSpPr>
          <p:nvPr>
            <p:ph type="dt" sz="half" idx="10"/>
          </p:nvPr>
        </p:nvSpPr>
        <p:spPr/>
        <p:txBody>
          <a:bodyPr/>
          <a:lstStyle/>
          <a:p>
            <a:pPr lvl="0"/>
            <a:fld id="{2BCB1AB1-31ED-43B0-A8DB-295A4E2A06C2}" type="datetime1">
              <a:rPr lang="en-US" smtClean="0"/>
              <a:t>7/14/2020</a:t>
            </a:fld>
            <a:endParaRPr lang="en-US"/>
          </a:p>
        </p:txBody>
      </p:sp>
      <p:sp>
        <p:nvSpPr>
          <p:cNvPr id="5" name="Footer Placeholder 4">
            <a:extLst>
              <a:ext uri="{FF2B5EF4-FFF2-40B4-BE49-F238E27FC236}">
                <a16:creationId xmlns:a16="http://schemas.microsoft.com/office/drawing/2014/main" id="{A2DB4B60-5B42-4669-9CB7-7B6224912CC8}"/>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324EE03-2286-4DA7-B3FE-71AED0CEEEB6}"/>
              </a:ext>
            </a:extLst>
          </p:cNvPr>
          <p:cNvSpPr>
            <a:spLocks noGrp="1"/>
          </p:cNvSpPr>
          <p:nvPr>
            <p:ph type="sldNum" sz="quarter" idx="12"/>
          </p:nvPr>
        </p:nvSpPr>
        <p:spPr/>
        <p:txBody>
          <a:bodyPr/>
          <a:lstStyle/>
          <a:p>
            <a:pPr lvl="0"/>
            <a:fld id="{8329F7AE-B8B5-41E4-8E59-43B18D93DC92}" type="slidenum">
              <a:rPr lang="en-US" smtClean="0"/>
              <a:t>‹#›</a:t>
            </a:fld>
            <a:endParaRPr lang="en-US"/>
          </a:p>
        </p:txBody>
      </p:sp>
    </p:spTree>
    <p:extLst>
      <p:ext uri="{BB962C8B-B14F-4D97-AF65-F5344CB8AC3E}">
        <p14:creationId xmlns:p14="http://schemas.microsoft.com/office/powerpoint/2010/main" val="368228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2CC7-296B-47CA-98E3-35D7AD6FBD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3ED89-014D-402E-9F52-9BC4CBBC82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A78E4-06FD-4C57-A307-9B66A5A811BD}"/>
              </a:ext>
            </a:extLst>
          </p:cNvPr>
          <p:cNvSpPr>
            <a:spLocks noGrp="1"/>
          </p:cNvSpPr>
          <p:nvPr>
            <p:ph type="dt" sz="half" idx="10"/>
          </p:nvPr>
        </p:nvSpPr>
        <p:spPr/>
        <p:txBody>
          <a:bodyPr/>
          <a:lstStyle/>
          <a:p>
            <a:pPr lvl="0"/>
            <a:fld id="{2CEC8672-C412-4A57-A110-4322104157FC}" type="datetime1">
              <a:rPr lang="en-US" smtClean="0"/>
              <a:t>7/14/2020</a:t>
            </a:fld>
            <a:endParaRPr lang="en-US"/>
          </a:p>
        </p:txBody>
      </p:sp>
      <p:sp>
        <p:nvSpPr>
          <p:cNvPr id="5" name="Footer Placeholder 4">
            <a:extLst>
              <a:ext uri="{FF2B5EF4-FFF2-40B4-BE49-F238E27FC236}">
                <a16:creationId xmlns:a16="http://schemas.microsoft.com/office/drawing/2014/main" id="{EB1E6FFC-FEAB-467F-9529-82754FF3EA12}"/>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18795411-1B8A-4670-8F97-FC888A08D34B}"/>
              </a:ext>
            </a:extLst>
          </p:cNvPr>
          <p:cNvSpPr>
            <a:spLocks noGrp="1"/>
          </p:cNvSpPr>
          <p:nvPr>
            <p:ph type="sldNum" sz="quarter" idx="12"/>
          </p:nvPr>
        </p:nvSpPr>
        <p:spPr/>
        <p:txBody>
          <a:bodyPr/>
          <a:lstStyle/>
          <a:p>
            <a:pPr lvl="0"/>
            <a:fld id="{6A2026C8-5888-4C18-9C19-6E8422BB8AD4}" type="slidenum">
              <a:rPr lang="en-US" smtClean="0"/>
              <a:t>‹#›</a:t>
            </a:fld>
            <a:endParaRPr lang="en-US"/>
          </a:p>
        </p:txBody>
      </p:sp>
    </p:spTree>
    <p:extLst>
      <p:ext uri="{BB962C8B-B14F-4D97-AF65-F5344CB8AC3E}">
        <p14:creationId xmlns:p14="http://schemas.microsoft.com/office/powerpoint/2010/main" val="281533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FBA19-195D-4A87-B18A-331D90899A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EAEA9E-080D-43B9-93F3-55234D1F32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FA0E6-C112-4215-9BBC-BFF1D4221AF7}"/>
              </a:ext>
            </a:extLst>
          </p:cNvPr>
          <p:cNvSpPr>
            <a:spLocks noGrp="1"/>
          </p:cNvSpPr>
          <p:nvPr>
            <p:ph type="dt" sz="half" idx="10"/>
          </p:nvPr>
        </p:nvSpPr>
        <p:spPr/>
        <p:txBody>
          <a:bodyPr/>
          <a:lstStyle/>
          <a:p>
            <a:pPr lvl="0"/>
            <a:fld id="{677962E8-925E-4A61-9105-57B38F879736}" type="datetime1">
              <a:rPr lang="en-US" smtClean="0"/>
              <a:t>7/14/2020</a:t>
            </a:fld>
            <a:endParaRPr lang="en-US"/>
          </a:p>
        </p:txBody>
      </p:sp>
      <p:sp>
        <p:nvSpPr>
          <p:cNvPr id="5" name="Footer Placeholder 4">
            <a:extLst>
              <a:ext uri="{FF2B5EF4-FFF2-40B4-BE49-F238E27FC236}">
                <a16:creationId xmlns:a16="http://schemas.microsoft.com/office/drawing/2014/main" id="{87B82A48-8CFD-4AB6-BB17-57709981CC7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98221E0-C784-4EFC-9F04-F256D33CBC7E}"/>
              </a:ext>
            </a:extLst>
          </p:cNvPr>
          <p:cNvSpPr>
            <a:spLocks noGrp="1"/>
          </p:cNvSpPr>
          <p:nvPr>
            <p:ph type="sldNum" sz="quarter" idx="12"/>
          </p:nvPr>
        </p:nvSpPr>
        <p:spPr/>
        <p:txBody>
          <a:bodyPr/>
          <a:lstStyle/>
          <a:p>
            <a:pPr lvl="0"/>
            <a:fld id="{E43FF825-5B0A-4657-9FC7-C42879EF7771}" type="slidenum">
              <a:rPr lang="en-US" smtClean="0"/>
              <a:t>‹#›</a:t>
            </a:fld>
            <a:endParaRPr lang="en-US"/>
          </a:p>
        </p:txBody>
      </p:sp>
    </p:spTree>
    <p:extLst>
      <p:ext uri="{BB962C8B-B14F-4D97-AF65-F5344CB8AC3E}">
        <p14:creationId xmlns:p14="http://schemas.microsoft.com/office/powerpoint/2010/main" val="80915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6AE26-F94C-4DBF-9CA3-6CE6B2D250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591BF-D947-424A-86C8-248C2472C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15DA1-927C-4B5C-B7F9-562E330DB644}"/>
              </a:ext>
            </a:extLst>
          </p:cNvPr>
          <p:cNvSpPr>
            <a:spLocks noGrp="1"/>
          </p:cNvSpPr>
          <p:nvPr>
            <p:ph type="dt" sz="half" idx="10"/>
          </p:nvPr>
        </p:nvSpPr>
        <p:spPr/>
        <p:txBody>
          <a:bodyPr/>
          <a:lstStyle/>
          <a:p>
            <a:pPr lvl="0"/>
            <a:fld id="{37172F4F-CDAD-4479-B402-13566434BD6E}" type="datetime1">
              <a:rPr lang="en-US" smtClean="0"/>
              <a:t>7/14/2020</a:t>
            </a:fld>
            <a:endParaRPr lang="en-US"/>
          </a:p>
        </p:txBody>
      </p:sp>
      <p:sp>
        <p:nvSpPr>
          <p:cNvPr id="5" name="Footer Placeholder 4">
            <a:extLst>
              <a:ext uri="{FF2B5EF4-FFF2-40B4-BE49-F238E27FC236}">
                <a16:creationId xmlns:a16="http://schemas.microsoft.com/office/drawing/2014/main" id="{DF8D4A34-5EC2-48F0-B320-0BA923A95AB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6852389C-7C62-4569-8FF6-D4F3F3B3943C}"/>
              </a:ext>
            </a:extLst>
          </p:cNvPr>
          <p:cNvSpPr>
            <a:spLocks noGrp="1"/>
          </p:cNvSpPr>
          <p:nvPr>
            <p:ph type="sldNum" sz="quarter" idx="12"/>
          </p:nvPr>
        </p:nvSpPr>
        <p:spPr/>
        <p:txBody>
          <a:bodyPr/>
          <a:lstStyle/>
          <a:p>
            <a:pPr lvl="0"/>
            <a:fld id="{1C335EFA-DEC5-4B10-8EE3-1FD13034BE75}" type="slidenum">
              <a:rPr lang="en-US" smtClean="0"/>
              <a:t>‹#›</a:t>
            </a:fld>
            <a:endParaRPr lang="en-US"/>
          </a:p>
        </p:txBody>
      </p:sp>
    </p:spTree>
    <p:extLst>
      <p:ext uri="{BB962C8B-B14F-4D97-AF65-F5344CB8AC3E}">
        <p14:creationId xmlns:p14="http://schemas.microsoft.com/office/powerpoint/2010/main" val="388450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8AF7-966D-45AE-8C4A-0613078BF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EF8B9-C40F-4B57-9443-1AF2407CF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278BC-36C4-435B-B73D-9F248A9606FB}"/>
              </a:ext>
            </a:extLst>
          </p:cNvPr>
          <p:cNvSpPr>
            <a:spLocks noGrp="1"/>
          </p:cNvSpPr>
          <p:nvPr>
            <p:ph type="dt" sz="half" idx="10"/>
          </p:nvPr>
        </p:nvSpPr>
        <p:spPr/>
        <p:txBody>
          <a:bodyPr/>
          <a:lstStyle/>
          <a:p>
            <a:pPr lvl="0"/>
            <a:fld id="{3AEB1089-A909-489F-95D7-45B046480DD8}" type="datetime1">
              <a:rPr lang="en-US" smtClean="0"/>
              <a:t>7/14/2020</a:t>
            </a:fld>
            <a:endParaRPr lang="en-US"/>
          </a:p>
        </p:txBody>
      </p:sp>
      <p:sp>
        <p:nvSpPr>
          <p:cNvPr id="5" name="Footer Placeholder 4">
            <a:extLst>
              <a:ext uri="{FF2B5EF4-FFF2-40B4-BE49-F238E27FC236}">
                <a16:creationId xmlns:a16="http://schemas.microsoft.com/office/drawing/2014/main" id="{F0AD527A-CC49-43BB-9699-49CAD19443E1}"/>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17A8813D-50DA-4E19-BFD0-3EFB1F13DF97}"/>
              </a:ext>
            </a:extLst>
          </p:cNvPr>
          <p:cNvSpPr>
            <a:spLocks noGrp="1"/>
          </p:cNvSpPr>
          <p:nvPr>
            <p:ph type="sldNum" sz="quarter" idx="12"/>
          </p:nvPr>
        </p:nvSpPr>
        <p:spPr/>
        <p:txBody>
          <a:bodyPr/>
          <a:lstStyle/>
          <a:p>
            <a:pPr lvl="0"/>
            <a:fld id="{78C264CF-7EC4-4E01-89EE-8F4687F0471B}" type="slidenum">
              <a:rPr lang="en-US" smtClean="0"/>
              <a:t>‹#›</a:t>
            </a:fld>
            <a:endParaRPr lang="en-US"/>
          </a:p>
        </p:txBody>
      </p:sp>
    </p:spTree>
    <p:extLst>
      <p:ext uri="{BB962C8B-B14F-4D97-AF65-F5344CB8AC3E}">
        <p14:creationId xmlns:p14="http://schemas.microsoft.com/office/powerpoint/2010/main" val="299918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F0DD-553E-4587-AB66-80F2EAF9F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BDC378-5642-48E7-8C96-8337A3722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7A2BDD-944E-40DD-BFE7-3CAD7BD7E8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A505A8-CC35-4039-98CB-038F8F9CFA73}"/>
              </a:ext>
            </a:extLst>
          </p:cNvPr>
          <p:cNvSpPr>
            <a:spLocks noGrp="1"/>
          </p:cNvSpPr>
          <p:nvPr>
            <p:ph type="dt" sz="half" idx="10"/>
          </p:nvPr>
        </p:nvSpPr>
        <p:spPr/>
        <p:txBody>
          <a:bodyPr/>
          <a:lstStyle/>
          <a:p>
            <a:pPr lvl="0"/>
            <a:fld id="{EE9D4E17-35A3-42C6-AC42-2683A78A3585}" type="datetime1">
              <a:rPr lang="en-US" smtClean="0"/>
              <a:t>7/14/2020</a:t>
            </a:fld>
            <a:endParaRPr lang="en-US"/>
          </a:p>
        </p:txBody>
      </p:sp>
      <p:sp>
        <p:nvSpPr>
          <p:cNvPr id="6" name="Footer Placeholder 5">
            <a:extLst>
              <a:ext uri="{FF2B5EF4-FFF2-40B4-BE49-F238E27FC236}">
                <a16:creationId xmlns:a16="http://schemas.microsoft.com/office/drawing/2014/main" id="{A060C1E1-D40F-4B52-9548-C18235A65E1E}"/>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1B865D3-6F75-4FAF-9A0A-08B8A1706E15}"/>
              </a:ext>
            </a:extLst>
          </p:cNvPr>
          <p:cNvSpPr>
            <a:spLocks noGrp="1"/>
          </p:cNvSpPr>
          <p:nvPr>
            <p:ph type="sldNum" sz="quarter" idx="12"/>
          </p:nvPr>
        </p:nvSpPr>
        <p:spPr/>
        <p:txBody>
          <a:bodyPr/>
          <a:lstStyle/>
          <a:p>
            <a:pPr lvl="0"/>
            <a:fld id="{79775883-D932-45A5-A333-37B49F23B46B}" type="slidenum">
              <a:rPr lang="en-US" smtClean="0"/>
              <a:t>‹#›</a:t>
            </a:fld>
            <a:endParaRPr lang="en-US"/>
          </a:p>
        </p:txBody>
      </p:sp>
    </p:spTree>
    <p:extLst>
      <p:ext uri="{BB962C8B-B14F-4D97-AF65-F5344CB8AC3E}">
        <p14:creationId xmlns:p14="http://schemas.microsoft.com/office/powerpoint/2010/main" val="30805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7CBF-BC7A-4ED5-A8AA-7FBDCF36E6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1FE509-6316-4D0B-9972-984E2B2CD6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1B97C9-BF9F-442A-AD3B-3E5F5D288F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1AEFE-3D56-43CA-AD45-AD77417CD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D32F98-6BDF-49B7-B51F-92E99F1902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392074-F451-4C6C-9D84-8A6C852487D6}"/>
              </a:ext>
            </a:extLst>
          </p:cNvPr>
          <p:cNvSpPr>
            <a:spLocks noGrp="1"/>
          </p:cNvSpPr>
          <p:nvPr>
            <p:ph type="dt" sz="half" idx="10"/>
          </p:nvPr>
        </p:nvSpPr>
        <p:spPr/>
        <p:txBody>
          <a:bodyPr/>
          <a:lstStyle/>
          <a:p>
            <a:pPr lvl="0"/>
            <a:fld id="{80676E03-4D99-4C8D-AB3C-B730F19C22CA}" type="datetime1">
              <a:rPr lang="en-US" smtClean="0"/>
              <a:t>7/14/2020</a:t>
            </a:fld>
            <a:endParaRPr lang="en-US"/>
          </a:p>
        </p:txBody>
      </p:sp>
      <p:sp>
        <p:nvSpPr>
          <p:cNvPr id="8" name="Footer Placeholder 7">
            <a:extLst>
              <a:ext uri="{FF2B5EF4-FFF2-40B4-BE49-F238E27FC236}">
                <a16:creationId xmlns:a16="http://schemas.microsoft.com/office/drawing/2014/main" id="{4E8B56B1-F320-446A-8FD4-C9467FF488DA}"/>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E13DC5C6-C6E5-45E5-B737-E672614022C5}"/>
              </a:ext>
            </a:extLst>
          </p:cNvPr>
          <p:cNvSpPr>
            <a:spLocks noGrp="1"/>
          </p:cNvSpPr>
          <p:nvPr>
            <p:ph type="sldNum" sz="quarter" idx="12"/>
          </p:nvPr>
        </p:nvSpPr>
        <p:spPr/>
        <p:txBody>
          <a:bodyPr/>
          <a:lstStyle/>
          <a:p>
            <a:pPr lvl="0"/>
            <a:fld id="{F289125B-D7A9-4F19-AAA9-C698456BE9AA}" type="slidenum">
              <a:rPr lang="en-US" smtClean="0"/>
              <a:t>‹#›</a:t>
            </a:fld>
            <a:endParaRPr lang="en-US"/>
          </a:p>
        </p:txBody>
      </p:sp>
    </p:spTree>
    <p:extLst>
      <p:ext uri="{BB962C8B-B14F-4D97-AF65-F5344CB8AC3E}">
        <p14:creationId xmlns:p14="http://schemas.microsoft.com/office/powerpoint/2010/main" val="142800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D43F-54A4-458F-8557-5DDC5DDD32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B2F0D3-A956-4C8B-8ECC-32492FBDF1B2}"/>
              </a:ext>
            </a:extLst>
          </p:cNvPr>
          <p:cNvSpPr>
            <a:spLocks noGrp="1"/>
          </p:cNvSpPr>
          <p:nvPr>
            <p:ph type="dt" sz="half" idx="10"/>
          </p:nvPr>
        </p:nvSpPr>
        <p:spPr/>
        <p:txBody>
          <a:bodyPr/>
          <a:lstStyle/>
          <a:p>
            <a:pPr lvl="0"/>
            <a:fld id="{E337C6D4-8E0A-4510-93EF-93C59313BED3}" type="datetime1">
              <a:rPr lang="en-US" smtClean="0"/>
              <a:t>7/14/2020</a:t>
            </a:fld>
            <a:endParaRPr lang="en-US"/>
          </a:p>
        </p:txBody>
      </p:sp>
      <p:sp>
        <p:nvSpPr>
          <p:cNvPr id="4" name="Footer Placeholder 3">
            <a:extLst>
              <a:ext uri="{FF2B5EF4-FFF2-40B4-BE49-F238E27FC236}">
                <a16:creationId xmlns:a16="http://schemas.microsoft.com/office/drawing/2014/main" id="{EF3A55C0-5B27-434D-A031-77CD7264063E}"/>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1C54F2C6-2E3C-4613-93DB-1CA8765298F3}"/>
              </a:ext>
            </a:extLst>
          </p:cNvPr>
          <p:cNvSpPr>
            <a:spLocks noGrp="1"/>
          </p:cNvSpPr>
          <p:nvPr>
            <p:ph type="sldNum" sz="quarter" idx="12"/>
          </p:nvPr>
        </p:nvSpPr>
        <p:spPr/>
        <p:txBody>
          <a:bodyPr/>
          <a:lstStyle/>
          <a:p>
            <a:pPr lvl="0"/>
            <a:fld id="{47AD17BE-AD24-4311-9EB6-DE11E2572027}" type="slidenum">
              <a:rPr lang="en-US" smtClean="0"/>
              <a:t>‹#›</a:t>
            </a:fld>
            <a:endParaRPr lang="en-US"/>
          </a:p>
        </p:txBody>
      </p:sp>
    </p:spTree>
    <p:extLst>
      <p:ext uri="{BB962C8B-B14F-4D97-AF65-F5344CB8AC3E}">
        <p14:creationId xmlns:p14="http://schemas.microsoft.com/office/powerpoint/2010/main" val="59951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00D8E-C031-4BCB-B6D1-C64AC44CFD2B}"/>
              </a:ext>
            </a:extLst>
          </p:cNvPr>
          <p:cNvSpPr>
            <a:spLocks noGrp="1"/>
          </p:cNvSpPr>
          <p:nvPr>
            <p:ph type="dt" sz="half" idx="10"/>
          </p:nvPr>
        </p:nvSpPr>
        <p:spPr/>
        <p:txBody>
          <a:bodyPr/>
          <a:lstStyle/>
          <a:p>
            <a:pPr lvl="0"/>
            <a:fld id="{C7F68347-B2CE-4054-8FE0-FE95952F405A}" type="datetime1">
              <a:rPr lang="en-US" smtClean="0"/>
              <a:t>7/14/2020</a:t>
            </a:fld>
            <a:endParaRPr lang="en-US"/>
          </a:p>
        </p:txBody>
      </p:sp>
      <p:sp>
        <p:nvSpPr>
          <p:cNvPr id="3" name="Footer Placeholder 2">
            <a:extLst>
              <a:ext uri="{FF2B5EF4-FFF2-40B4-BE49-F238E27FC236}">
                <a16:creationId xmlns:a16="http://schemas.microsoft.com/office/drawing/2014/main" id="{F7847FBC-3030-400B-A2B5-81B6004EB905}"/>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F83531A1-8B47-44BF-8C9D-3C36FE6B75A0}"/>
              </a:ext>
            </a:extLst>
          </p:cNvPr>
          <p:cNvSpPr>
            <a:spLocks noGrp="1"/>
          </p:cNvSpPr>
          <p:nvPr>
            <p:ph type="sldNum" sz="quarter" idx="12"/>
          </p:nvPr>
        </p:nvSpPr>
        <p:spPr/>
        <p:txBody>
          <a:bodyPr/>
          <a:lstStyle/>
          <a:p>
            <a:pPr lvl="0"/>
            <a:fld id="{A14BCC26-A74D-483A-B3A7-C2CD2139DD1E}" type="slidenum">
              <a:rPr lang="en-US" smtClean="0"/>
              <a:t>‹#›</a:t>
            </a:fld>
            <a:endParaRPr lang="en-US"/>
          </a:p>
        </p:txBody>
      </p:sp>
    </p:spTree>
    <p:extLst>
      <p:ext uri="{BB962C8B-B14F-4D97-AF65-F5344CB8AC3E}">
        <p14:creationId xmlns:p14="http://schemas.microsoft.com/office/powerpoint/2010/main" val="212039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5C47-71BB-401A-88EE-A5C330D66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375E32-75F5-4FE6-B0FD-6E314F5D30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18D68E-B029-4798-9543-37B1E140C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CA97A-F0F8-4703-B200-74C1AD182911}"/>
              </a:ext>
            </a:extLst>
          </p:cNvPr>
          <p:cNvSpPr>
            <a:spLocks noGrp="1"/>
          </p:cNvSpPr>
          <p:nvPr>
            <p:ph type="dt" sz="half" idx="10"/>
          </p:nvPr>
        </p:nvSpPr>
        <p:spPr/>
        <p:txBody>
          <a:bodyPr/>
          <a:lstStyle/>
          <a:p>
            <a:pPr lvl="0"/>
            <a:fld id="{CF10E0C4-9614-4291-8D6C-07D2D3741951}" type="datetime1">
              <a:rPr lang="en-US" smtClean="0"/>
              <a:t>7/14/2020</a:t>
            </a:fld>
            <a:endParaRPr lang="en-US"/>
          </a:p>
        </p:txBody>
      </p:sp>
      <p:sp>
        <p:nvSpPr>
          <p:cNvPr id="6" name="Footer Placeholder 5">
            <a:extLst>
              <a:ext uri="{FF2B5EF4-FFF2-40B4-BE49-F238E27FC236}">
                <a16:creationId xmlns:a16="http://schemas.microsoft.com/office/drawing/2014/main" id="{05B89D50-0D5C-4FF8-A4F8-2A781723775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7EE7A94-A492-4A93-9F1E-7DF579CEDED8}"/>
              </a:ext>
            </a:extLst>
          </p:cNvPr>
          <p:cNvSpPr>
            <a:spLocks noGrp="1"/>
          </p:cNvSpPr>
          <p:nvPr>
            <p:ph type="sldNum" sz="quarter" idx="12"/>
          </p:nvPr>
        </p:nvSpPr>
        <p:spPr/>
        <p:txBody>
          <a:bodyPr/>
          <a:lstStyle/>
          <a:p>
            <a:pPr lvl="0"/>
            <a:fld id="{D50DF7BB-5266-4F47-B2B3-4B0985E7A27B}" type="slidenum">
              <a:rPr lang="en-US" smtClean="0"/>
              <a:t>‹#›</a:t>
            </a:fld>
            <a:endParaRPr lang="en-US"/>
          </a:p>
        </p:txBody>
      </p:sp>
    </p:spTree>
    <p:extLst>
      <p:ext uri="{BB962C8B-B14F-4D97-AF65-F5344CB8AC3E}">
        <p14:creationId xmlns:p14="http://schemas.microsoft.com/office/powerpoint/2010/main" val="262827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7B79-78AE-4A6E-826A-67B53B4A7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4CE87F-A807-41CF-BC85-6E7B81D32B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DF0EEF-7EFB-4E43-9870-F64EF1B4B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0CEBF-1306-4DF3-8241-ADB266197009}"/>
              </a:ext>
            </a:extLst>
          </p:cNvPr>
          <p:cNvSpPr>
            <a:spLocks noGrp="1"/>
          </p:cNvSpPr>
          <p:nvPr>
            <p:ph type="dt" sz="half" idx="10"/>
          </p:nvPr>
        </p:nvSpPr>
        <p:spPr/>
        <p:txBody>
          <a:bodyPr/>
          <a:lstStyle/>
          <a:p>
            <a:pPr lvl="0"/>
            <a:fld id="{7BBA3241-ED65-4F00-BA5D-DBD580D73F88}" type="datetime1">
              <a:rPr lang="en-US" smtClean="0"/>
              <a:t>7/14/2020</a:t>
            </a:fld>
            <a:endParaRPr lang="en-US"/>
          </a:p>
        </p:txBody>
      </p:sp>
      <p:sp>
        <p:nvSpPr>
          <p:cNvPr id="6" name="Footer Placeholder 5">
            <a:extLst>
              <a:ext uri="{FF2B5EF4-FFF2-40B4-BE49-F238E27FC236}">
                <a16:creationId xmlns:a16="http://schemas.microsoft.com/office/drawing/2014/main" id="{082B16B3-907F-4ADF-B50E-AE07D6B74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635EA-2F15-42D7-A6D6-4D5D06E5C939}"/>
              </a:ext>
            </a:extLst>
          </p:cNvPr>
          <p:cNvSpPr>
            <a:spLocks noGrp="1"/>
          </p:cNvSpPr>
          <p:nvPr>
            <p:ph type="sldNum" sz="quarter" idx="12"/>
          </p:nvPr>
        </p:nvSpPr>
        <p:spPr/>
        <p:txBody>
          <a:bodyPr/>
          <a:lstStyle/>
          <a:p>
            <a:pPr lvl="0"/>
            <a:fld id="{389D2C08-0840-4BB5-A1C5-3D8F6F0C1B9E}" type="slidenum">
              <a:rPr lang="en-US" smtClean="0"/>
              <a:t>‹#›</a:t>
            </a:fld>
            <a:endParaRPr lang="en-US"/>
          </a:p>
        </p:txBody>
      </p:sp>
    </p:spTree>
    <p:extLst>
      <p:ext uri="{BB962C8B-B14F-4D97-AF65-F5344CB8AC3E}">
        <p14:creationId xmlns:p14="http://schemas.microsoft.com/office/powerpoint/2010/main" val="134792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3F1C2C-DF05-4643-8B58-4FF4EA9AC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476230-6E5C-4C97-9CD4-F09A4C3298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242D2-AFC3-4273-8D00-32EE055CC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A9F9AAF8-3E52-4268-A552-8455FCF033C5}" type="datetime1">
              <a:rPr lang="en-US" smtClean="0"/>
              <a:t>7/14/2020</a:t>
            </a:fld>
            <a:endParaRPr lang="en-US"/>
          </a:p>
        </p:txBody>
      </p:sp>
      <p:sp>
        <p:nvSpPr>
          <p:cNvPr id="5" name="Footer Placeholder 4">
            <a:extLst>
              <a:ext uri="{FF2B5EF4-FFF2-40B4-BE49-F238E27FC236}">
                <a16:creationId xmlns:a16="http://schemas.microsoft.com/office/drawing/2014/main" id="{5B1B257E-41F4-462C-8FA6-062DDF739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BC4C35FD-406A-4294-B4FF-EC6B28B98C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0272B885-2512-4506-A9B3-6FE5D794E909}" type="slidenum">
              <a:rPr lang="en-US" smtClean="0"/>
              <a:t>‹#›</a:t>
            </a:fld>
            <a:endParaRPr lang="en-US"/>
          </a:p>
        </p:txBody>
      </p:sp>
    </p:spTree>
    <p:extLst>
      <p:ext uri="{BB962C8B-B14F-4D97-AF65-F5344CB8AC3E}">
        <p14:creationId xmlns:p14="http://schemas.microsoft.com/office/powerpoint/2010/main" val="1591163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jS0TJT6H_KE"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arl.oncell.com/en/sandburg-home-tour-92015.html"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le bar with black background and the words Carl Sandburg Home National Historic Site in white text.  A National Park Service arrowhead is on the right.">
            <a:extLst>
              <a:ext uri="{FF2B5EF4-FFF2-40B4-BE49-F238E27FC236}">
                <a16:creationId xmlns:a16="http://schemas.microsoft.com/office/drawing/2014/main" id="{B9642748-AC0A-4C27-A411-7EB453BD1DA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1437" y="532843"/>
            <a:ext cx="10949126" cy="1049059"/>
          </a:xfrm>
          <a:prstGeom prst="rect">
            <a:avLst/>
          </a:prstGeom>
        </p:spPr>
      </p:pic>
      <p:sp>
        <p:nvSpPr>
          <p:cNvPr id="6" name="Title">
            <a:extLst>
              <a:ext uri="{FF2B5EF4-FFF2-40B4-BE49-F238E27FC236}">
                <a16:creationId xmlns:a16="http://schemas.microsoft.com/office/drawing/2014/main" id="{47BA9433-2CBD-4153-841D-3AA1365D42DD}"/>
              </a:ext>
            </a:extLst>
          </p:cNvPr>
          <p:cNvSpPr/>
          <p:nvPr/>
        </p:nvSpPr>
        <p:spPr>
          <a:xfrm>
            <a:off x="1273629" y="2323322"/>
            <a:ext cx="5443808" cy="3016210"/>
          </a:xfrm>
          <a:prstGeom prst="rect">
            <a:avLst/>
          </a:prstGeom>
        </p:spPr>
        <p:txBody>
          <a:bodyPr wrap="square">
            <a:spAutoFit/>
          </a:bodyPr>
          <a:lstStyle/>
          <a:p>
            <a:r>
              <a:rPr lang="en-US" sz="2800" b="1" dirty="0">
                <a:solidFill>
                  <a:srgbClr val="222222"/>
                </a:solidFill>
                <a:latin typeface="Cambria" panose="02040503050406030204" pitchFamily="18" charset="0"/>
                <a:ea typeface="Cambria" panose="02040503050406030204" pitchFamily="18" charset="0"/>
              </a:rPr>
              <a:t>"Poet of the People“</a:t>
            </a:r>
          </a:p>
          <a:p>
            <a:endParaRPr lang="en-US" dirty="0">
              <a:solidFill>
                <a:srgbClr val="222222"/>
              </a:solidFill>
              <a:latin typeface="Cambria" panose="02040503050406030204" pitchFamily="18" charset="0"/>
              <a:ea typeface="Cambria" panose="02040503050406030204" pitchFamily="18" charset="0"/>
            </a:endParaRPr>
          </a:p>
          <a:p>
            <a:r>
              <a:rPr lang="en-US" dirty="0">
                <a:solidFill>
                  <a:srgbClr val="555555"/>
                </a:solidFill>
                <a:latin typeface="Arial" panose="020B0604020202020204" pitchFamily="34" charset="0"/>
              </a:rPr>
              <a:t>Carl Sandburg provided a popular voice for the American people of the twentieth century and still speaks to us through his words, activism, music and the beauty and serenity of Carl Sandburg Home National Historic Site.</a:t>
            </a:r>
          </a:p>
          <a:p>
            <a:endParaRPr lang="en-US" b="0" i="0" dirty="0">
              <a:solidFill>
                <a:srgbClr val="555555"/>
              </a:solidFill>
              <a:effectLst/>
              <a:latin typeface="Arial" panose="020B0604020202020204" pitchFamily="34" charset="0"/>
            </a:endParaRPr>
          </a:p>
          <a:p>
            <a:endParaRPr lang="en-US" dirty="0">
              <a:solidFill>
                <a:srgbClr val="555555"/>
              </a:solidFill>
              <a:latin typeface="Arial" panose="020B0604020202020204" pitchFamily="34" charset="0"/>
            </a:endParaRPr>
          </a:p>
          <a:p>
            <a:r>
              <a:rPr lang="en-US" b="0" i="0" dirty="0">
                <a:solidFill>
                  <a:srgbClr val="555555"/>
                </a:solidFill>
                <a:effectLst/>
                <a:latin typeface="Arial" panose="020B0604020202020204" pitchFamily="34" charset="0"/>
              </a:rPr>
              <a:t>www.nps.gov/carl</a:t>
            </a:r>
          </a:p>
        </p:txBody>
      </p:sp>
      <p:pic>
        <p:nvPicPr>
          <p:cNvPr id="4" name="Picture 3" descr="Black and white portrait photo of Carl Sandburg.">
            <a:extLst>
              <a:ext uri="{FF2B5EF4-FFF2-40B4-BE49-F238E27FC236}">
                <a16:creationId xmlns:a16="http://schemas.microsoft.com/office/drawing/2014/main" id="{009C5DDC-B589-4637-AA60-400F347913E9}"/>
              </a:ext>
            </a:extLst>
          </p:cNvPr>
          <p:cNvPicPr>
            <a:picLocks noChangeAspect="1"/>
          </p:cNvPicPr>
          <p:nvPr/>
        </p:nvPicPr>
        <p:blipFill>
          <a:blip r:embed="rId3"/>
          <a:stretch>
            <a:fillRect/>
          </a:stretch>
        </p:blipFill>
        <p:spPr>
          <a:xfrm>
            <a:off x="8772967" y="2323322"/>
            <a:ext cx="2797596" cy="3592286"/>
          </a:xfrm>
          <a:prstGeom prst="rect">
            <a:avLst/>
          </a:prstGeom>
        </p:spPr>
      </p:pic>
      <p:sp>
        <p:nvSpPr>
          <p:cNvPr id="2" name="Slide Number Placeholder 1">
            <a:extLst>
              <a:ext uri="{FF2B5EF4-FFF2-40B4-BE49-F238E27FC236}">
                <a16:creationId xmlns:a16="http://schemas.microsoft.com/office/drawing/2014/main" id="{C7FA7E2C-D613-4FA5-82DB-85CD82BC7035}"/>
              </a:ext>
            </a:extLst>
          </p:cNvPr>
          <p:cNvSpPr>
            <a:spLocks noGrp="1"/>
          </p:cNvSpPr>
          <p:nvPr>
            <p:ph type="sldNum" sz="quarter" idx="12"/>
          </p:nvPr>
        </p:nvSpPr>
        <p:spPr/>
        <p:txBody>
          <a:bodyPr/>
          <a:lstStyle/>
          <a:p>
            <a:pPr lvl="0"/>
            <a:fld id="{A14BCC26-A74D-483A-B3A7-C2CD2139DD1E}" type="slidenum">
              <a:rPr lang="en-US" smtClean="0"/>
              <a:pPr lvl="0"/>
              <a:t>1</a:t>
            </a:fld>
            <a:endParaRPr lang="en-US"/>
          </a:p>
        </p:txBody>
      </p:sp>
    </p:spTree>
    <p:extLst>
      <p:ext uri="{BB962C8B-B14F-4D97-AF65-F5344CB8AC3E}">
        <p14:creationId xmlns:p14="http://schemas.microsoft.com/office/powerpoint/2010/main" val="76998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0F239E-8073-44D4-93E1-95126EC12024}"/>
              </a:ext>
              <a:ext uri="{C183D7F6-B498-43B3-948B-1728B52AA6E4}">
                <adec:decorative xmlns:adec="http://schemas.microsoft.com/office/drawing/2017/decorative" val="1"/>
              </a:ext>
            </a:extLst>
          </p:cNvPr>
          <p:cNvSpPr/>
          <p:nvPr/>
        </p:nvSpPr>
        <p:spPr>
          <a:xfrm>
            <a:off x="502023" y="402771"/>
            <a:ext cx="11211669" cy="10926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93BD6-02A7-4B8F-B226-78497937808E}"/>
              </a:ext>
            </a:extLst>
          </p:cNvPr>
          <p:cNvSpPr txBox="1">
            <a:spLocks noGrp="1"/>
          </p:cNvSpPr>
          <p:nvPr>
            <p:ph type="ctrTitle"/>
          </p:nvPr>
        </p:nvSpPr>
        <p:spPr>
          <a:xfrm>
            <a:off x="502023" y="80640"/>
            <a:ext cx="11211669" cy="1414759"/>
          </a:xfrm>
        </p:spPr>
        <p:txBody>
          <a:bodyPr>
            <a:normAutofit/>
          </a:bodyPr>
          <a:lstStyle/>
          <a:p>
            <a:pPr lvl="0" algn="l"/>
            <a:r>
              <a:rPr lang="en-US" sz="4000" b="1" dirty="0">
                <a:latin typeface="Arial" panose="020B0604020202020204" pitchFamily="34" charset="0"/>
                <a:cs typeface="Arial" panose="020B0604020202020204" pitchFamily="34" charset="0"/>
              </a:rPr>
              <a:t>Carl Sandburg’s Connemara</a:t>
            </a:r>
            <a:br>
              <a:rPr lang="en-US" sz="4800" i="1"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Grades 3rd - 5th</a:t>
            </a:r>
          </a:p>
        </p:txBody>
      </p:sp>
      <p:sp>
        <p:nvSpPr>
          <p:cNvPr id="9" name="TextBox 8">
            <a:extLst>
              <a:ext uri="{FF2B5EF4-FFF2-40B4-BE49-F238E27FC236}">
                <a16:creationId xmlns:a16="http://schemas.microsoft.com/office/drawing/2014/main" id="{DC2047BB-6120-48B7-B390-0AE0DED9F1DC}"/>
              </a:ext>
            </a:extLst>
          </p:cNvPr>
          <p:cNvSpPr txBox="1"/>
          <p:nvPr/>
        </p:nvSpPr>
        <p:spPr>
          <a:xfrm>
            <a:off x="4733570" y="1795496"/>
            <a:ext cx="2503503" cy="230832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Carl Sandburg lived at Connemara for the last 22 years of his life.  What inferences can you make about Carl Sandburg based on the objects he had in his home?</a:t>
            </a:r>
            <a:endParaRPr lang="en-US" dirty="0">
              <a:latin typeface="Arial" panose="020B0604020202020204" pitchFamily="34" charset="0"/>
              <a:cs typeface="Arial" panose="020B0604020202020204" pitchFamily="34" charset="0"/>
            </a:endParaRPr>
          </a:p>
        </p:txBody>
      </p:sp>
      <p:pic>
        <p:nvPicPr>
          <p:cNvPr id="11" name="Picture 10" descr="View of Carl Sandburg's study. On the right are bookshelves and crates filled with books and papers.  In the middle is a chair next to a small wood stove. On the left is Sandburg's desk with a chair and lamp, surrounded by more bookshelves and crates, filled with paper and books.">
            <a:extLst>
              <a:ext uri="{FF2B5EF4-FFF2-40B4-BE49-F238E27FC236}">
                <a16:creationId xmlns:a16="http://schemas.microsoft.com/office/drawing/2014/main" id="{0F7A9141-9D01-41D0-B1A0-98A108E1379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635259" y="1655912"/>
            <a:ext cx="3893198" cy="2585084"/>
          </a:xfrm>
          <a:prstGeom prst="rect">
            <a:avLst/>
          </a:prstGeom>
        </p:spPr>
      </p:pic>
      <p:pic>
        <p:nvPicPr>
          <p:cNvPr id="12" name="Picture 11" descr="View of Carl Sandburg's correspondence office on the main floor of the house. There are 2 desks, on each side of the room.  The room has bookshelves on all walls. There is a typewriter on a small table and chair near the center of the room.">
            <a:extLst>
              <a:ext uri="{FF2B5EF4-FFF2-40B4-BE49-F238E27FC236}">
                <a16:creationId xmlns:a16="http://schemas.microsoft.com/office/drawing/2014/main" id="{677AE3AD-1DAD-41F5-96F4-7F1560F5263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7458431" y="1655912"/>
            <a:ext cx="3893199" cy="2585084"/>
          </a:xfrm>
          <a:prstGeom prst="rect">
            <a:avLst/>
          </a:prstGeom>
        </p:spPr>
      </p:pic>
      <p:sp>
        <p:nvSpPr>
          <p:cNvPr id="3" name="Tasks">
            <a:extLst>
              <a:ext uri="{FF2B5EF4-FFF2-40B4-BE49-F238E27FC236}">
                <a16:creationId xmlns:a16="http://schemas.microsoft.com/office/drawing/2014/main" id="{1DB62DCD-5362-4E6B-B12E-B761843D4501}"/>
              </a:ext>
            </a:extLst>
          </p:cNvPr>
          <p:cNvSpPr txBox="1">
            <a:spLocks noGrp="1"/>
          </p:cNvSpPr>
          <p:nvPr>
            <p:ph type="subTitle" idx="1"/>
          </p:nvPr>
        </p:nvSpPr>
        <p:spPr>
          <a:xfrm>
            <a:off x="502023" y="4401510"/>
            <a:ext cx="11127725" cy="2447909"/>
          </a:xfrm>
        </p:spPr>
        <p:txBody>
          <a:bodyPr>
            <a:normAutofit/>
          </a:bodyPr>
          <a:lstStyle/>
          <a:p>
            <a:pPr lvl="0" algn="l">
              <a:lnSpc>
                <a:spcPct val="70000"/>
              </a:lnSpc>
            </a:pPr>
            <a:r>
              <a:rPr lang="en-US" sz="1600" b="1" dirty="0">
                <a:latin typeface="Arial" panose="020B0604020202020204" pitchFamily="34" charset="0"/>
                <a:cs typeface="Arial" panose="020B0604020202020204" pitchFamily="34" charset="0"/>
              </a:rPr>
              <a:t>  Tasks:    </a:t>
            </a:r>
            <a:r>
              <a:rPr lang="en-US" sz="1600" dirty="0">
                <a:latin typeface="Arial" panose="020B0604020202020204" pitchFamily="34" charset="0"/>
                <a:cs typeface="Arial" panose="020B0604020202020204" pitchFamily="34" charset="0"/>
              </a:rPr>
              <a:t>                                                                                          </a:t>
            </a:r>
          </a:p>
          <a:p>
            <a:pPr lvl="0" algn="l">
              <a:lnSpc>
                <a:spcPct val="70000"/>
              </a:lnSpc>
            </a:pPr>
            <a:r>
              <a:rPr lang="en-US" sz="1600" dirty="0">
                <a:latin typeface="Arial" panose="020B0604020202020204" pitchFamily="34" charset="0"/>
                <a:cs typeface="Arial" panose="020B0604020202020204" pitchFamily="34" charset="0"/>
              </a:rPr>
              <a:t>1) Complete the activating strategy on slide 3.  What object describes you?</a:t>
            </a:r>
          </a:p>
          <a:p>
            <a:pPr lvl="0" algn="l">
              <a:lnSpc>
                <a:spcPct val="70000"/>
              </a:lnSpc>
            </a:pPr>
            <a:r>
              <a:rPr lang="en-US" sz="1600" dirty="0">
                <a:latin typeface="Arial" panose="020B0604020202020204" pitchFamily="34" charset="0"/>
                <a:cs typeface="Arial" panose="020B0604020202020204" pitchFamily="34" charset="0"/>
              </a:rPr>
              <a:t>2) Watch a video to learn about Carl Sandburg’s Connemara on slide 4.  Make notes about what you see in the house.</a:t>
            </a:r>
          </a:p>
          <a:p>
            <a:pPr lvl="0" algn="l">
              <a:lnSpc>
                <a:spcPct val="70000"/>
              </a:lnSpc>
            </a:pPr>
            <a:r>
              <a:rPr lang="en-US" sz="1600" dirty="0">
                <a:latin typeface="Arial" panose="020B0604020202020204" pitchFamily="34" charset="0"/>
                <a:cs typeface="Arial" panose="020B0604020202020204" pitchFamily="34" charset="0"/>
              </a:rPr>
              <a:t>3) Take a Virtual Tour of Connemara on slide 5.     </a:t>
            </a:r>
          </a:p>
          <a:p>
            <a:pPr lvl="0" algn="l">
              <a:lnSpc>
                <a:spcPct val="70000"/>
              </a:lnSpc>
            </a:pPr>
            <a:r>
              <a:rPr lang="en-US" sz="1600" dirty="0">
                <a:latin typeface="Arial" panose="020B0604020202020204" pitchFamily="34" charset="0"/>
                <a:cs typeface="Arial" panose="020B0604020202020204" pitchFamily="34" charset="0"/>
              </a:rPr>
              <a:t>4)  Write to explain what you infer about Carl Sandburg’s book library and why it was important to his life on slide 6.  </a:t>
            </a:r>
          </a:p>
          <a:p>
            <a:pPr lvl="0" algn="l">
              <a:lnSpc>
                <a:spcPct val="120000"/>
              </a:lnSpc>
            </a:pPr>
            <a:r>
              <a:rPr lang="en-US" sz="1600" b="1" dirty="0">
                <a:latin typeface="Arial" panose="020B0604020202020204" pitchFamily="34" charset="0"/>
                <a:cs typeface="Arial" panose="020B0604020202020204" pitchFamily="34" charset="0"/>
              </a:rPr>
              <a:t>Vocabulary tip.  </a:t>
            </a:r>
            <a:br>
              <a:rPr lang="en-US" sz="1600" b="1"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To infer is to deduce or conclude (information) from evidence and reasoning rather than from direct statements.</a:t>
            </a:r>
          </a:p>
        </p:txBody>
      </p:sp>
      <p:sp>
        <p:nvSpPr>
          <p:cNvPr id="4" name="Slide Number Placeholder 3">
            <a:extLst>
              <a:ext uri="{FF2B5EF4-FFF2-40B4-BE49-F238E27FC236}">
                <a16:creationId xmlns:a16="http://schemas.microsoft.com/office/drawing/2014/main" id="{B4180C11-CE46-4805-95B2-2EE2085ADC3E}"/>
              </a:ext>
            </a:extLst>
          </p:cNvPr>
          <p:cNvSpPr>
            <a:spLocks noGrp="1"/>
          </p:cNvSpPr>
          <p:nvPr>
            <p:ph type="sldNum" sz="quarter" idx="12"/>
          </p:nvPr>
        </p:nvSpPr>
        <p:spPr/>
        <p:txBody>
          <a:bodyPr/>
          <a:lstStyle/>
          <a:p>
            <a:pPr lvl="0"/>
            <a:fld id="{8329F7AE-B8B5-41E4-8E59-43B18D93DC92}"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377B91-3D87-4F5C-80E2-DE7AE6A5B71A}"/>
              </a:ext>
              <a:ext uri="{C183D7F6-B498-43B3-948B-1728B52AA6E4}">
                <adec:decorative xmlns:adec="http://schemas.microsoft.com/office/drawing/2017/decorative" val="1"/>
              </a:ext>
            </a:extLst>
          </p:cNvPr>
          <p:cNvSpPr/>
          <p:nvPr/>
        </p:nvSpPr>
        <p:spPr>
          <a:xfrm>
            <a:off x="502023" y="402772"/>
            <a:ext cx="11211006" cy="12879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A744D66-F3D3-4A71-844C-FF8F7B265460}"/>
              </a:ext>
            </a:extLst>
          </p:cNvPr>
          <p:cNvSpPr>
            <a:spLocks noGrp="1"/>
          </p:cNvSpPr>
          <p:nvPr>
            <p:ph type="title"/>
          </p:nvPr>
        </p:nvSpPr>
        <p:spPr>
          <a:xfrm>
            <a:off x="838200" y="544286"/>
            <a:ext cx="10515600" cy="1146402"/>
          </a:xfrm>
        </p:spPr>
        <p:txBody>
          <a:bodyPr>
            <a:normAutofit fontScale="90000"/>
          </a:bodyPr>
          <a:lstStyle/>
          <a:p>
            <a:pPr lvl="0">
              <a:defRPr sz="1800" b="0" i="0" u="none" strike="noStrike" kern="0" cap="none" spc="0" baseline="0">
                <a:solidFill>
                  <a:srgbClr val="000000"/>
                </a:solidFill>
                <a:uFillTx/>
              </a:defRPr>
            </a:pPr>
            <a:r>
              <a:rPr lang="en-US" sz="2700" b="1" dirty="0">
                <a:latin typeface="Arial" panose="020B0604020202020204" pitchFamily="34" charset="0"/>
                <a:cs typeface="Arial" panose="020B0604020202020204" pitchFamily="34" charset="0"/>
              </a:rPr>
              <a:t>If you were to pick just one object to describe you what would it be?</a:t>
            </a:r>
            <a:br>
              <a:rPr lang="en-US" i="1" dirty="0">
                <a:latin typeface="Arial" panose="020B0604020202020204" pitchFamily="34" charset="0"/>
                <a:cs typeface="Arial" panose="020B0604020202020204" pitchFamily="34" charset="0"/>
              </a:rPr>
            </a:br>
            <a:br>
              <a:rPr lang="en-US" i="1"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Insert a picture of that object and write to explain why that object describes you.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What does that object tell someone about you? </a:t>
            </a:r>
            <a:br>
              <a:rPr lang="en-US" dirty="0"/>
            </a:br>
            <a:endParaRPr lang="en-US" dirty="0"/>
          </a:p>
        </p:txBody>
      </p:sp>
      <p:sp>
        <p:nvSpPr>
          <p:cNvPr id="6" name="Rectangle 5" descr="Large empty box to place your image in">
            <a:extLst>
              <a:ext uri="{FF2B5EF4-FFF2-40B4-BE49-F238E27FC236}">
                <a16:creationId xmlns:a16="http://schemas.microsoft.com/office/drawing/2014/main" id="{607637E2-E8F6-4E42-8EF2-6D3C60A1697A}"/>
              </a:ext>
            </a:extLst>
          </p:cNvPr>
          <p:cNvSpPr/>
          <p:nvPr/>
        </p:nvSpPr>
        <p:spPr>
          <a:xfrm>
            <a:off x="925286" y="1825625"/>
            <a:ext cx="4680857" cy="43513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B789002-5328-4262-81D8-32F44B67B4FD}"/>
              </a:ext>
            </a:extLst>
          </p:cNvPr>
          <p:cNvSpPr txBox="1"/>
          <p:nvPr/>
        </p:nvSpPr>
        <p:spPr>
          <a:xfrm>
            <a:off x="925286" y="1825625"/>
            <a:ext cx="4800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Place object in this box</a:t>
            </a:r>
          </a:p>
        </p:txBody>
      </p:sp>
      <p:sp>
        <p:nvSpPr>
          <p:cNvPr id="7" name="TextBox 6">
            <a:extLst>
              <a:ext uri="{FF2B5EF4-FFF2-40B4-BE49-F238E27FC236}">
                <a16:creationId xmlns:a16="http://schemas.microsoft.com/office/drawing/2014/main" id="{957D2C64-DFCE-4262-90CD-BD1717807282}"/>
              </a:ext>
            </a:extLst>
          </p:cNvPr>
          <p:cNvSpPr txBox="1"/>
          <p:nvPr/>
        </p:nvSpPr>
        <p:spPr>
          <a:xfrm>
            <a:off x="6259286" y="1825625"/>
            <a:ext cx="5181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Write your answer here:</a:t>
            </a:r>
          </a:p>
        </p:txBody>
      </p:sp>
      <p:sp>
        <p:nvSpPr>
          <p:cNvPr id="8" name="Slide Number Placeholder 7">
            <a:extLst>
              <a:ext uri="{FF2B5EF4-FFF2-40B4-BE49-F238E27FC236}">
                <a16:creationId xmlns:a16="http://schemas.microsoft.com/office/drawing/2014/main" id="{02FE3EAB-CC23-4681-BC14-6A196998478C}"/>
              </a:ext>
            </a:extLst>
          </p:cNvPr>
          <p:cNvSpPr>
            <a:spLocks noGrp="1"/>
          </p:cNvSpPr>
          <p:nvPr>
            <p:ph type="sldNum" sz="quarter" idx="12"/>
          </p:nvPr>
        </p:nvSpPr>
        <p:spPr/>
        <p:txBody>
          <a:bodyPr/>
          <a:lstStyle/>
          <a:p>
            <a:pPr lvl="0"/>
            <a:fld id="{79775883-D932-45A5-A333-37B49F23B46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FE2F22-4A52-4F1A-8173-73A906A019C3}"/>
              </a:ext>
              <a:ext uri="{C183D7F6-B498-43B3-948B-1728B52AA6E4}">
                <adec:decorative xmlns:adec="http://schemas.microsoft.com/office/drawing/2017/decorative" val="1"/>
              </a:ext>
            </a:extLst>
          </p:cNvPr>
          <p:cNvSpPr/>
          <p:nvPr/>
        </p:nvSpPr>
        <p:spPr>
          <a:xfrm>
            <a:off x="502023" y="402772"/>
            <a:ext cx="11211006" cy="19705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BC20BE4-3732-4F50-AA9A-BD3DF59833B3}"/>
              </a:ext>
            </a:extLst>
          </p:cNvPr>
          <p:cNvSpPr>
            <a:spLocks noGrp="1"/>
          </p:cNvSpPr>
          <p:nvPr>
            <p:ph type="title"/>
          </p:nvPr>
        </p:nvSpPr>
        <p:spPr>
          <a:xfrm>
            <a:off x="838198" y="518772"/>
            <a:ext cx="3932238" cy="1325563"/>
          </a:xfrm>
        </p:spPr>
        <p:txBody>
          <a:bodyPr>
            <a:normAutofit/>
          </a:bodyPr>
          <a:lstStyle/>
          <a:p>
            <a:r>
              <a:rPr lang="en-US" sz="3600" b="1" dirty="0">
                <a:latin typeface="Arial" panose="020B0604020202020204" pitchFamily="34" charset="0"/>
                <a:cs typeface="Arial" panose="020B0604020202020204" pitchFamily="34" charset="0"/>
              </a:rPr>
              <a:t>Carl Sandburg’s Connemara</a:t>
            </a:r>
          </a:p>
        </p:txBody>
      </p:sp>
      <p:sp>
        <p:nvSpPr>
          <p:cNvPr id="6" name="Text Placeholder 5">
            <a:extLst>
              <a:ext uri="{FF2B5EF4-FFF2-40B4-BE49-F238E27FC236}">
                <a16:creationId xmlns:a16="http://schemas.microsoft.com/office/drawing/2014/main" id="{637A18E7-0295-48B8-A507-20A24A865027}"/>
              </a:ext>
            </a:extLst>
          </p:cNvPr>
          <p:cNvSpPr>
            <a:spLocks noGrp="1"/>
          </p:cNvSpPr>
          <p:nvPr>
            <p:ph type="body" sz="half" idx="4294967295"/>
          </p:nvPr>
        </p:nvSpPr>
        <p:spPr>
          <a:xfrm>
            <a:off x="4952999" y="631370"/>
            <a:ext cx="6596743" cy="1741940"/>
          </a:xfrm>
        </p:spPr>
        <p:txBody>
          <a:bodyPr>
            <a:noAutofit/>
          </a:bodyPr>
          <a:lstStyle/>
          <a:p>
            <a:pPr marL="0" indent="0">
              <a:lnSpc>
                <a:spcPct val="110000"/>
              </a:lnSpc>
              <a:buNone/>
            </a:pPr>
            <a:r>
              <a:rPr lang="en-US" sz="2000" b="1" dirty="0">
                <a:latin typeface="Arial" panose="020B0604020202020204" pitchFamily="34" charset="0"/>
                <a:cs typeface="Arial" panose="020B0604020202020204" pitchFamily="34" charset="0"/>
              </a:rPr>
              <a:t>Click this link </a:t>
            </a:r>
            <a:r>
              <a:rPr lang="en-US" sz="2000" dirty="0">
                <a:latin typeface="Arial" panose="020B0604020202020204" pitchFamily="34" charset="0"/>
                <a:cs typeface="Arial" panose="020B0604020202020204" pitchFamily="34" charset="0"/>
                <a:hlinkClick r:id="rId2"/>
              </a:rPr>
              <a:t>https://www.youtube.com/watch?v=jS0TJT6H_KE</a:t>
            </a:r>
            <a:r>
              <a:rPr lang="en-US" sz="20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to learn about Carl Sandburg’s Connemara.  </a:t>
            </a:r>
            <a:br>
              <a:rPr lang="en-US" sz="20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As you watch you can pause the video and make notes about what objects you see in his house.  </a:t>
            </a:r>
          </a:p>
          <a:p>
            <a:endParaRPr lang="en-US" sz="20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DF78129B-0106-402F-A74A-7C591A35DA5A}"/>
              </a:ext>
            </a:extLst>
          </p:cNvPr>
          <p:cNvSpPr>
            <a:spLocks noGrp="1"/>
          </p:cNvSpPr>
          <p:nvPr>
            <p:ph idx="4294967295"/>
          </p:nvPr>
        </p:nvSpPr>
        <p:spPr>
          <a:xfrm>
            <a:off x="838198" y="2601910"/>
            <a:ext cx="9927771" cy="2008187"/>
          </a:xfrm>
        </p:spPr>
        <p:txBody>
          <a:bodyPr>
            <a:normAutofit/>
          </a:bodyPr>
          <a:lstStyle/>
          <a:p>
            <a:r>
              <a:rPr lang="en-US" sz="2000" dirty="0">
                <a:latin typeface="Arial" panose="020B0604020202020204" pitchFamily="34" charset="0"/>
                <a:cs typeface="Arial" panose="020B0604020202020204" pitchFamily="34" charset="0"/>
              </a:rPr>
              <a:t>What objects do you see in Carl Sandburg’s home that you also have in your home?  </a:t>
            </a:r>
          </a:p>
        </p:txBody>
      </p:sp>
      <p:sp>
        <p:nvSpPr>
          <p:cNvPr id="7" name="Content Placeholder 4">
            <a:extLst>
              <a:ext uri="{FF2B5EF4-FFF2-40B4-BE49-F238E27FC236}">
                <a16:creationId xmlns:a16="http://schemas.microsoft.com/office/drawing/2014/main" id="{1A9A62B7-D971-48EB-A142-374A8C799CE1}"/>
              </a:ext>
            </a:extLst>
          </p:cNvPr>
          <p:cNvSpPr txBox="1">
            <a:spLocks/>
          </p:cNvSpPr>
          <p:nvPr/>
        </p:nvSpPr>
        <p:spPr>
          <a:xfrm>
            <a:off x="838199" y="4484688"/>
            <a:ext cx="9927771" cy="2008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Why are those objects important?</a:t>
            </a:r>
          </a:p>
          <a:p>
            <a:endParaRPr lang="en-US" sz="2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5597AAC-BE41-4B10-B2F8-DD7CECF51838}"/>
              </a:ext>
            </a:extLst>
          </p:cNvPr>
          <p:cNvSpPr>
            <a:spLocks noGrp="1"/>
          </p:cNvSpPr>
          <p:nvPr>
            <p:ph type="sldNum" sz="quarter" idx="12"/>
          </p:nvPr>
        </p:nvSpPr>
        <p:spPr/>
        <p:txBody>
          <a:bodyPr/>
          <a:lstStyle/>
          <a:p>
            <a:pPr lvl="0"/>
            <a:fld id="{47AD17BE-AD24-4311-9EB6-DE11E2572027}" type="slidenum">
              <a:rPr lang="en-US" smtClean="0"/>
              <a:t>4</a:t>
            </a:fld>
            <a:endParaRPr lang="en-US"/>
          </a:p>
        </p:txBody>
      </p:sp>
    </p:spTree>
    <p:extLst>
      <p:ext uri="{BB962C8B-B14F-4D97-AF65-F5344CB8AC3E}">
        <p14:creationId xmlns:p14="http://schemas.microsoft.com/office/powerpoint/2010/main" val="187541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1720BB-F7C0-4E94-8221-C6A949407F4B}"/>
              </a:ext>
              <a:ext uri="{C183D7F6-B498-43B3-948B-1728B52AA6E4}">
                <adec:decorative xmlns:adec="http://schemas.microsoft.com/office/drawing/2017/decorative" val="1"/>
              </a:ext>
            </a:extLst>
          </p:cNvPr>
          <p:cNvSpPr/>
          <p:nvPr/>
        </p:nvSpPr>
        <p:spPr>
          <a:xfrm>
            <a:off x="718456" y="685799"/>
            <a:ext cx="10633755" cy="11501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E855D9-C07E-4325-B7FD-1EF6E9C4CB61}"/>
              </a:ext>
            </a:extLst>
          </p:cNvPr>
          <p:cNvSpPr txBox="1">
            <a:spLocks noGrp="1"/>
          </p:cNvSpPr>
          <p:nvPr>
            <p:ph type="title"/>
          </p:nvPr>
        </p:nvSpPr>
        <p:spPr>
          <a:xfrm>
            <a:off x="839788" y="816428"/>
            <a:ext cx="9980612" cy="1240971"/>
          </a:xfrm>
        </p:spPr>
        <p:txBody>
          <a:bodyPr anchor="t">
            <a:normAutofit/>
          </a:bodyPr>
          <a:lstStyle/>
          <a:p>
            <a:pPr lvl="0">
              <a:lnSpc>
                <a:spcPct val="100000"/>
              </a:lnSpc>
            </a:pPr>
            <a:r>
              <a:rPr lang="en-US" sz="2000" b="1" dirty="0">
                <a:latin typeface="Arial" panose="020B0604020202020204" pitchFamily="34" charset="0"/>
                <a:cs typeface="Arial" panose="020B0604020202020204" pitchFamily="34" charset="0"/>
              </a:rPr>
              <a:t>Click this link </a:t>
            </a:r>
            <a:r>
              <a:rPr lang="en-US" sz="2000" dirty="0">
                <a:latin typeface="Arial" panose="020B0604020202020204" pitchFamily="34" charset="0"/>
                <a:cs typeface="Arial" panose="020B0604020202020204" pitchFamily="34" charset="0"/>
                <a:hlinkClick r:id="rId2"/>
              </a:rPr>
              <a:t>https://carl.oncell.com/en/sandburg-home-tour-92015.html</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to take a virtual tour to explore Carl Sandburg Home NHS.  </a:t>
            </a:r>
          </a:p>
        </p:txBody>
      </p:sp>
      <p:pic>
        <p:nvPicPr>
          <p:cNvPr id="12" name="Picture Placeholder 11" descr="View of the front of Carl Sandburg's home from the outside. It is a large three story house, painted white with a front porch and green shrubs planted around the ground.">
            <a:extLst>
              <a:ext uri="{FF2B5EF4-FFF2-40B4-BE49-F238E27FC236}">
                <a16:creationId xmlns:a16="http://schemas.microsoft.com/office/drawing/2014/main" id="{D22D62B8-6F79-46E0-9CDF-FE87D3A5FE3A}"/>
              </a:ext>
            </a:extLst>
          </p:cNvPr>
          <p:cNvPicPr>
            <a:picLocks noGrp="1" noChangeAspect="1"/>
          </p:cNvPicPr>
          <p:nvPr>
            <p:ph type="pic" idx="1"/>
          </p:nvPr>
        </p:nvPicPr>
        <p:blipFill>
          <a:blip r:embed="rId3"/>
          <a:srcRect l="7281" r="7281"/>
          <a:stretch>
            <a:fillRect/>
          </a:stretch>
        </p:blipFill>
        <p:spPr>
          <a:xfrm>
            <a:off x="6265140" y="2057399"/>
            <a:ext cx="5071536" cy="4004530"/>
          </a:xfrm>
          <a:prstGeom prst="rect">
            <a:avLst/>
          </a:prstGeom>
        </p:spPr>
      </p:pic>
      <p:sp>
        <p:nvSpPr>
          <p:cNvPr id="7" name="Text Placeholder 6">
            <a:extLst>
              <a:ext uri="{FF2B5EF4-FFF2-40B4-BE49-F238E27FC236}">
                <a16:creationId xmlns:a16="http://schemas.microsoft.com/office/drawing/2014/main" id="{CDA917A0-7CF0-4403-938F-38F39F39C15A}"/>
              </a:ext>
            </a:extLst>
          </p:cNvPr>
          <p:cNvSpPr>
            <a:spLocks noGrp="1"/>
          </p:cNvSpPr>
          <p:nvPr>
            <p:ph type="body" sz="half" idx="2"/>
          </p:nvPr>
        </p:nvSpPr>
        <p:spPr>
          <a:xfrm>
            <a:off x="718456" y="1966575"/>
            <a:ext cx="4909458" cy="4095354"/>
          </a:xfrm>
        </p:spPr>
        <p:txBody>
          <a:bodyPr>
            <a:normAutofit/>
          </a:bodyPr>
          <a:lstStyle/>
          <a:p>
            <a:r>
              <a:rPr lang="en-US" sz="2000" dirty="0">
                <a:latin typeface="Arial" panose="020B0604020202020204" pitchFamily="34" charset="0"/>
                <a:cs typeface="Arial" panose="020B0604020202020204" pitchFamily="34" charset="0"/>
              </a:rPr>
              <a:t>As you take the tour, think about what you notice about Carl Sandburg’s home.  </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How is it similar or different to your home?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evidence can you find that words were important to Carl Sandburg?</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How could you prove that Carl Sandburg lived simply?</a:t>
            </a:r>
          </a:p>
        </p:txBody>
      </p:sp>
      <p:sp>
        <p:nvSpPr>
          <p:cNvPr id="3" name="Slide Number Placeholder 2">
            <a:extLst>
              <a:ext uri="{FF2B5EF4-FFF2-40B4-BE49-F238E27FC236}">
                <a16:creationId xmlns:a16="http://schemas.microsoft.com/office/drawing/2014/main" id="{9E9A2DD8-665F-49F5-BB2A-30D7C315C722}"/>
              </a:ext>
            </a:extLst>
          </p:cNvPr>
          <p:cNvSpPr>
            <a:spLocks noGrp="1"/>
          </p:cNvSpPr>
          <p:nvPr>
            <p:ph type="sldNum" sz="quarter" idx="12"/>
          </p:nvPr>
        </p:nvSpPr>
        <p:spPr/>
        <p:txBody>
          <a:bodyPr/>
          <a:lstStyle/>
          <a:p>
            <a:pPr lvl="0"/>
            <a:fld id="{389D2C08-0840-4BB5-A1C5-3D8F6F0C1B9E}"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CA4089-B5BA-4212-9364-3229E0EB25EF}"/>
              </a:ext>
              <a:ext uri="{C183D7F6-B498-43B3-948B-1728B52AA6E4}">
                <adec:decorative xmlns:adec="http://schemas.microsoft.com/office/drawing/2017/decorative" val="1"/>
              </a:ext>
            </a:extLst>
          </p:cNvPr>
          <p:cNvSpPr/>
          <p:nvPr/>
        </p:nvSpPr>
        <p:spPr>
          <a:xfrm>
            <a:off x="502023" y="402773"/>
            <a:ext cx="11211006" cy="13389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a:extLst>
              <a:ext uri="{FF2B5EF4-FFF2-40B4-BE49-F238E27FC236}">
                <a16:creationId xmlns:a16="http://schemas.microsoft.com/office/drawing/2014/main" id="{E3E40059-17E0-48F1-BD16-5096564EDD7E}"/>
              </a:ext>
            </a:extLst>
          </p:cNvPr>
          <p:cNvSpPr txBox="1"/>
          <p:nvPr/>
        </p:nvSpPr>
        <p:spPr>
          <a:xfrm>
            <a:off x="653143" y="662233"/>
            <a:ext cx="10885714"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What inference can you make about Carl Sandburg having 10,000 books in his house?  What do these objects tell you about him? </a:t>
            </a:r>
          </a:p>
        </p:txBody>
      </p:sp>
      <p:pic>
        <p:nvPicPr>
          <p:cNvPr id="10" name="Picture 9" descr="View of a corner in Carl Sandburg's living room.  There are two chairs in front of four tall bookcases filled with books. On the top of the bookcases are four framed pictures and 2 small statues of Carl Sandburg.">
            <a:extLst>
              <a:ext uri="{FF2B5EF4-FFF2-40B4-BE49-F238E27FC236}">
                <a16:creationId xmlns:a16="http://schemas.microsoft.com/office/drawing/2014/main" id="{C4A13409-937F-4BB7-BB73-5AC9AE3F0E5D}"/>
              </a:ext>
            </a:extLst>
          </p:cNvPr>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02023" y="2012061"/>
            <a:ext cx="3819606" cy="4012796"/>
          </a:xfrm>
          <a:prstGeom prst="rect">
            <a:avLst/>
          </a:prstGeom>
          <a:noFill/>
          <a:ln>
            <a:noFill/>
          </a:ln>
        </p:spPr>
      </p:pic>
      <p:sp>
        <p:nvSpPr>
          <p:cNvPr id="19" name="TextBox 18">
            <a:extLst>
              <a:ext uri="{FF2B5EF4-FFF2-40B4-BE49-F238E27FC236}">
                <a16:creationId xmlns:a16="http://schemas.microsoft.com/office/drawing/2014/main" id="{3528EDC7-97D9-4FD6-918F-BA2DF0FC3688}"/>
              </a:ext>
            </a:extLst>
          </p:cNvPr>
          <p:cNvSpPr txBox="1"/>
          <p:nvPr/>
        </p:nvSpPr>
        <p:spPr>
          <a:xfrm>
            <a:off x="4718958" y="2001175"/>
            <a:ext cx="6302829"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his autobiography, “Always the Young Strangers,” Carl Sandburg wrote that as a young boy “I had books I didn’t have to take back to the Seventh Ward school or the Public Library…I was a book owner.”  As an adult, Carl Sandburg had more than 10,000 books in his home.</a:t>
            </a:r>
          </a:p>
        </p:txBody>
      </p:sp>
      <p:sp>
        <p:nvSpPr>
          <p:cNvPr id="3" name="TextBox 2">
            <a:extLst>
              <a:ext uri="{FF2B5EF4-FFF2-40B4-BE49-F238E27FC236}">
                <a16:creationId xmlns:a16="http://schemas.microsoft.com/office/drawing/2014/main" id="{1ECB5394-47E8-4DE6-B5BA-3332636FA627}"/>
              </a:ext>
            </a:extLst>
          </p:cNvPr>
          <p:cNvSpPr txBox="1"/>
          <p:nvPr/>
        </p:nvSpPr>
        <p:spPr>
          <a:xfrm>
            <a:off x="4856085" y="3666478"/>
            <a:ext cx="6165702" cy="369332"/>
          </a:xfrm>
          <a:prstGeom prst="rect">
            <a:avLst/>
          </a:prstGeom>
          <a:noFill/>
        </p:spPr>
        <p:txBody>
          <a:bodyPr wrap="square" rtlCol="0">
            <a:spAutoFit/>
          </a:bodyPr>
          <a:lstStyle/>
          <a:p>
            <a:r>
              <a:rPr lang="en-US" i="1" dirty="0"/>
              <a:t>Write your response here…</a:t>
            </a:r>
          </a:p>
        </p:txBody>
      </p:sp>
      <p:sp>
        <p:nvSpPr>
          <p:cNvPr id="2" name="Slide Number Placeholder 1">
            <a:extLst>
              <a:ext uri="{FF2B5EF4-FFF2-40B4-BE49-F238E27FC236}">
                <a16:creationId xmlns:a16="http://schemas.microsoft.com/office/drawing/2014/main" id="{0D15E25A-26C6-4EAB-AC49-91C9495BF736}"/>
              </a:ext>
            </a:extLst>
          </p:cNvPr>
          <p:cNvSpPr>
            <a:spLocks noGrp="1"/>
          </p:cNvSpPr>
          <p:nvPr>
            <p:ph type="sldNum" sz="quarter" idx="12"/>
          </p:nvPr>
        </p:nvSpPr>
        <p:spPr/>
        <p:txBody>
          <a:bodyPr/>
          <a:lstStyle/>
          <a:p>
            <a:pPr lvl="0"/>
            <a:fld id="{A14BCC26-A74D-483A-B3A7-C2CD2139DD1E}" type="slidenum">
              <a:rPr lang="en-US" smtClean="0"/>
              <a:pPr lvl="0"/>
              <a:t>6</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1498</TotalTime>
  <Words>316</Words>
  <Application>Microsoft Office PowerPoint</Application>
  <PresentationFormat>Widescreen</PresentationFormat>
  <Paragraphs>36</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Cambria</vt:lpstr>
      <vt:lpstr>Office Theme</vt:lpstr>
      <vt:lpstr>PowerPoint Presentation</vt:lpstr>
      <vt:lpstr>Carl Sandburg’s Connemara Grades 3rd - 5th</vt:lpstr>
      <vt:lpstr>If you were to pick just one object to describe you what would it be?  Insert a picture of that object and write to explain why that object describes you.   What does that object tell someone about you?  </vt:lpstr>
      <vt:lpstr>Carl Sandburg’s Connemara</vt:lpstr>
      <vt:lpstr>Click this link https://carl.oncell.com/en/sandburg-home-tour-92015.html  to take a virtual tour to explore Carl Sandburg Home NHS.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 Sandburg's Connemara lesson</dc:title>
  <dc:subject>Third to fifth grade activity</dc:subject>
  <dc:creator>Carl Sandburg Home NHS</dc:creator>
  <cp:keywords>lesson, education, activity</cp:keywords>
  <cp:lastModifiedBy>Perschall, Sarah</cp:lastModifiedBy>
  <cp:revision>383</cp:revision>
  <dcterms:created xsi:type="dcterms:W3CDTF">2020-06-26T13:20:35Z</dcterms:created>
  <dcterms:modified xsi:type="dcterms:W3CDTF">2020-07-14T13:44:35Z</dcterms:modified>
</cp:coreProperties>
</file>